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83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2FDE91-384F-7F7F-4C13-2694F041123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9FE5C87-74CA-11A8-8E21-702C9AD10C1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ED3E3E6-6019-CDC4-7BE1-98DC52E4B9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BA64A0-9951-4626-AEAA-6F027ED22782}" type="datetimeFigureOut">
              <a:rPr lang="en-US" smtClean="0"/>
              <a:t>7/10/2025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F0A3DF-A047-F946-9AF0-3F3F572C4D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2FC2B4-7302-41BD-CB74-8D943731BE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CC2FF4-0AED-4BDB-885A-D981E47F00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48466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588632-8538-976E-E60A-2D500F9EDF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E353B45-8334-D85A-5824-11AE6CA5646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FFF95C7-11ED-1DF4-9546-BDE9C3BB2A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BA64A0-9951-4626-AEAA-6F027ED22782}" type="datetimeFigureOut">
              <a:rPr lang="en-US" smtClean="0"/>
              <a:t>7/10/2025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BCA7CF-F6D7-8628-D68A-AC750CB29D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37D3F66-32FB-1F25-A40A-FC93256007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CC2FF4-0AED-4BDB-885A-D981E47F00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87892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04606F0-1B00-36EB-0500-8951DA93E1C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28DDFF6-0E42-1451-E8E3-CEC295CE237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D7425F1-7E0F-F9FD-62EE-EDBA2C44D5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BA64A0-9951-4626-AEAA-6F027ED22782}" type="datetimeFigureOut">
              <a:rPr lang="en-US" smtClean="0"/>
              <a:t>7/10/2025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7216B38-923C-D3A9-12FA-15863561F7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F4FC8A8-571B-7A4E-EE9A-723D50AFAF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CC2FF4-0AED-4BDB-885A-D981E47F00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41132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646671-D23A-4944-18E0-9723E29477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65992D-9C5F-C0C3-E06D-A2779170548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BD9126B-90E4-27F6-BA2C-1B57DE4A46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BA64A0-9951-4626-AEAA-6F027ED22782}" type="datetimeFigureOut">
              <a:rPr lang="en-US" smtClean="0"/>
              <a:t>7/10/2025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7C3493F-C4FA-944B-1848-C18A908A70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9E00EA-883C-E696-258F-4B523438E9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CC2FF4-0AED-4BDB-885A-D981E47F00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70746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1F287B-A1F9-1806-664A-EC35121E8C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C2462DC-E894-0E3D-A893-B625C4EC7DE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DC4893-3B2C-40A3-7FFB-18289C53F7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BA64A0-9951-4626-AEAA-6F027ED22782}" type="datetimeFigureOut">
              <a:rPr lang="en-US" smtClean="0"/>
              <a:t>7/10/2025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8D5A76A-2543-1183-A985-5C8023F3BD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F211CB-C8BF-CBAC-847A-E02AC00103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CC2FF4-0AED-4BDB-885A-D981E47F00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60217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77DCA-7D6E-6C16-5A17-C733634DEA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62B021-935B-CD7E-DAB9-49F6847A0D9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0105675-1F4C-2AF4-0C19-E93F12C01CA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6D979F6-41F1-633A-F9BD-BF61F401A1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BA64A0-9951-4626-AEAA-6F027ED22782}" type="datetimeFigureOut">
              <a:rPr lang="en-US" smtClean="0"/>
              <a:t>7/10/2025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D6ECF27-30E2-889A-B146-039ECE86DF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85A576E-4EFA-165A-C650-413C18B1C8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CC2FF4-0AED-4BDB-885A-D981E47F00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89918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A4BAE6-4DEB-6F4F-8BAB-D3D7B5CC48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9BD649A-068A-5602-E5B0-23F553DD481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AE4D3FD-21B2-6AC7-C28B-7EC4FF4928A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9B46859-3BCE-2419-1124-8222838512C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E41D314-2C56-CFD4-70BC-130F745C5EC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179F01E-7D07-B91E-7308-8E905E6FF1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BA64A0-9951-4626-AEAA-6F027ED22782}" type="datetimeFigureOut">
              <a:rPr lang="en-US" smtClean="0"/>
              <a:t>7/10/2025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13EAF3B-B210-E625-C01F-11BE436859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8DA607A-CCE1-7F5F-807B-3E4B12455B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CC2FF4-0AED-4BDB-885A-D981E47F00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61817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451DA7-65FB-33F1-B401-BD1768BAF9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E18FB39-83B6-AF74-DF49-92188C3457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BA64A0-9951-4626-AEAA-6F027ED22782}" type="datetimeFigureOut">
              <a:rPr lang="en-US" smtClean="0"/>
              <a:t>7/10/2025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A35EC11-0AF6-A6C2-9F11-5A4E28029A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F254AF8-BB13-E8F8-4410-048FD4194A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CC2FF4-0AED-4BDB-885A-D981E47F00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64706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40DB71F-DCE5-A1A1-F34C-0B748AF970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BA64A0-9951-4626-AEAA-6F027ED22782}" type="datetimeFigureOut">
              <a:rPr lang="en-US" smtClean="0"/>
              <a:t>7/10/2025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927AF6F-F5BD-26FD-AB1F-15DBBC0C27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F1A3E2F-01B7-53C0-8C0A-40F985BA04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CC2FF4-0AED-4BDB-885A-D981E47F00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85039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581154-1001-C114-B43A-0D1EB4BB40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4F6803-F61E-7AB0-196A-F82E1DC199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6E28B11-6CBE-FC40-A4C6-952061E9307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78E382C-AF11-6C1C-92D6-3604472E87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BA64A0-9951-4626-AEAA-6F027ED22782}" type="datetimeFigureOut">
              <a:rPr lang="en-US" smtClean="0"/>
              <a:t>7/10/2025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1451AC6-C9B0-08D0-0B18-D2C72436BB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9671E9F-8F3C-930C-48D9-8677978B2B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CC2FF4-0AED-4BDB-885A-D981E47F00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59374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298FF4-3F83-84C9-9DA6-A7028F9605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B287069-C799-E224-283E-8308A7CD35E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9E7BB38-441C-4A59-9AD0-485BD5D48C1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A4AB64E-6076-9059-D4F3-5E138C6817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BA64A0-9951-4626-AEAA-6F027ED22782}" type="datetimeFigureOut">
              <a:rPr lang="en-US" smtClean="0"/>
              <a:t>7/10/2025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3A1A5BE-B055-52DC-F6ED-70D4A87C88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9E7E98C-177B-4A87-4AD5-0E15A2A9F9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CC2FF4-0AED-4BDB-885A-D981E47F00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65114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4521829-2528-C4F0-9EA2-0C2AE9D3CA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BC50001-C7B4-8DCB-C868-58615AFB29D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4EDB6D6-1731-81FB-41B4-B4609299723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BBA64A0-9951-4626-AEAA-6F027ED22782}" type="datetimeFigureOut">
              <a:rPr lang="en-US" smtClean="0"/>
              <a:t>7/10/2025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493758-E4F8-B17B-6277-4C76E5C7BA5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87029A9-F0DB-F2E7-9897-8DCD7504E20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FCC2FF4-0AED-4BDB-885A-D981E47F00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76099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19D32F93-50AC-4C46-A5DB-291C60DDB7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Handout Header - UCSF Continuing Education Portal in CloudCME.">
            <a:extLst>
              <a:ext uri="{FF2B5EF4-FFF2-40B4-BE49-F238E27FC236}">
                <a16:creationId xmlns:a16="http://schemas.microsoft.com/office/drawing/2014/main" id="{7D862D26-422B-10E8-D1FF-CD171440BC5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89303" y="1601064"/>
            <a:ext cx="9613397" cy="1249739"/>
          </a:xfrm>
          <a:prstGeom prst="rect">
            <a:avLst/>
          </a:prstGeom>
        </p:spPr>
      </p:pic>
      <p:sp>
        <p:nvSpPr>
          <p:cNvPr id="11" name="Right Triangle 10">
            <a:extLst>
              <a:ext uri="{FF2B5EF4-FFF2-40B4-BE49-F238E27FC236}">
                <a16:creationId xmlns:a16="http://schemas.microsoft.com/office/drawing/2014/main" id="{827DC2C4-B485-428A-BF4A-472D2967F4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EE04B5EB-F158-4507-90DD-BD23620C7C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A6736EC-2BAC-4936-D019-FBE08D3559E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89304" y="3429000"/>
            <a:ext cx="8921672" cy="1713305"/>
          </a:xfrm>
        </p:spPr>
        <p:txBody>
          <a:bodyPr anchor="b">
            <a:normAutofit/>
          </a:bodyPr>
          <a:lstStyle/>
          <a:p>
            <a:pPr algn="l"/>
            <a:r>
              <a:rPr lang="en-US" sz="8000" dirty="0"/>
              <a:t>Texting Attendance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E339D25-5211-8F5A-2921-EEB2857FF92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89303" y="5142305"/>
            <a:ext cx="7321298" cy="753165"/>
          </a:xfrm>
        </p:spPr>
        <p:txBody>
          <a:bodyPr anchor="t">
            <a:normAutofit/>
          </a:bodyPr>
          <a:lstStyle/>
          <a:p>
            <a:pPr algn="l"/>
            <a:r>
              <a:rPr lang="en-US" dirty="0"/>
              <a:t>Sample instruction slides for your audience.</a:t>
            </a:r>
          </a:p>
        </p:txBody>
      </p:sp>
      <p:sp>
        <p:nvSpPr>
          <p:cNvPr id="5" name="Text Box 1">
            <a:extLst>
              <a:ext uri="{FF2B5EF4-FFF2-40B4-BE49-F238E27FC236}">
                <a16:creationId xmlns:a16="http://schemas.microsoft.com/office/drawing/2014/main" id="{750F7ECE-9D04-17C2-E883-B758A6B8A1D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06930" y="1997333"/>
            <a:ext cx="413004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91440" tIns="91440" rIns="91440" bIns="91440" anchor="t" anchorCtr="0" upright="1">
            <a:noAutofit/>
          </a:bodyPr>
          <a:lstStyle/>
          <a:p>
            <a:pPr marL="0" marR="0"/>
            <a:r>
              <a:rPr lang="en-US" sz="1800" b="1">
                <a:solidFill>
                  <a:srgbClr val="FFFFFF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UCSF Continuing Education Portal</a:t>
            </a:r>
            <a:endParaRPr lang="en-US" sz="12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574502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02372C-16C1-1B48-D14E-31F14C301F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 Pair Your Phone to Record Attendance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9971B7-1076-5045-BB0F-521E0BCF5F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i="1" dirty="0"/>
              <a:t>You must have an account in the UCSF CE Portal to claim credit.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This process must only be completed once.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1. Text your email address used in your profile to opt-in:</a:t>
            </a:r>
          </a:p>
          <a:p>
            <a:pPr marL="0" indent="0" algn="ctr">
              <a:buNone/>
            </a:pPr>
            <a:r>
              <a:rPr lang="en-US" sz="3600" b="1" dirty="0"/>
              <a:t>(833) 992 – 1812</a:t>
            </a:r>
          </a:p>
          <a:p>
            <a:pPr marL="0" indent="0">
              <a:buNone/>
            </a:pPr>
            <a:r>
              <a:rPr lang="en-US" dirty="0"/>
              <a:t>2. Save the number to your contacts, e.g. UCSF CloudCME.</a:t>
            </a:r>
          </a:p>
          <a:p>
            <a:pPr marL="0" indent="0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dirty="0">
                <a:solidFill>
                  <a:schemeClr val="tx2">
                    <a:lumMod val="75000"/>
                    <a:lumOff val="25000"/>
                  </a:schemeClr>
                </a:solidFill>
              </a:rPr>
              <a:t>An activity code will be provided to claim credit during the session.</a:t>
            </a:r>
          </a:p>
        </p:txBody>
      </p:sp>
    </p:spTree>
    <p:extLst>
      <p:ext uri="{BB962C8B-B14F-4D97-AF65-F5344CB8AC3E}">
        <p14:creationId xmlns:p14="http://schemas.microsoft.com/office/powerpoint/2010/main" val="1443150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452034-56CA-63E7-B170-B68A6DF00A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 Claim Credit for this Session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8CEBA2-2873-D9B0-A57F-41130D7971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Text the following Activity ID to </a:t>
            </a:r>
            <a:r>
              <a:rPr lang="en-US" b="1" dirty="0"/>
              <a:t>(833) 992-1812.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4" name="Picture 3" descr="A screenshot of a message&#10;&#10;AI-generated content may be incorrect.">
            <a:extLst>
              <a:ext uri="{FF2B5EF4-FFF2-40B4-BE49-F238E27FC236}">
                <a16:creationId xmlns:a16="http://schemas.microsoft.com/office/drawing/2014/main" id="{F53F9B4D-A2E8-D0ED-5190-2683276C777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03684" y="2534285"/>
            <a:ext cx="4550116" cy="3642678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24B7BCE6-F8F8-0B06-0A03-A7AC029A51E9}"/>
              </a:ext>
            </a:extLst>
          </p:cNvPr>
          <p:cNvSpPr/>
          <p:nvPr/>
        </p:nvSpPr>
        <p:spPr>
          <a:xfrm>
            <a:off x="1590675" y="2933700"/>
            <a:ext cx="4657725" cy="2371725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0" dirty="0"/>
              <a:t>000000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BF8E12F-2284-13CB-815D-457C4E6C6670}"/>
              </a:ext>
            </a:extLst>
          </p:cNvPr>
          <p:cNvSpPr txBox="1"/>
          <p:nvPr/>
        </p:nvSpPr>
        <p:spPr>
          <a:xfrm>
            <a:off x="1590674" y="5829300"/>
            <a:ext cx="465772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/>
              <a:t>On iOS, be sure you use SMS Text and not iMessage.</a:t>
            </a:r>
          </a:p>
        </p:txBody>
      </p:sp>
    </p:spTree>
    <p:extLst>
      <p:ext uri="{BB962C8B-B14F-4D97-AF65-F5344CB8AC3E}">
        <p14:creationId xmlns:p14="http://schemas.microsoft.com/office/powerpoint/2010/main" val="40595560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121</Words>
  <Application>Microsoft Office PowerPoint</Application>
  <PresentationFormat>Widescreen</PresentationFormat>
  <Paragraphs>18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Aptos</vt:lpstr>
      <vt:lpstr>Aptos Display</vt:lpstr>
      <vt:lpstr>Arial</vt:lpstr>
      <vt:lpstr>Calibri</vt:lpstr>
      <vt:lpstr>Office Theme</vt:lpstr>
      <vt:lpstr>Texting Attendance</vt:lpstr>
      <vt:lpstr>To Pair Your Phone to Record Attendance</vt:lpstr>
      <vt:lpstr>To Claim Credit for this Session</vt:lpstr>
    </vt:vector>
  </TitlesOfParts>
  <Company>UCSF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Peters, Tymothi</dc:creator>
  <cp:lastModifiedBy>Peters, Tymothi</cp:lastModifiedBy>
  <cp:revision>1</cp:revision>
  <dcterms:created xsi:type="dcterms:W3CDTF">2025-07-11T00:15:41Z</dcterms:created>
  <dcterms:modified xsi:type="dcterms:W3CDTF">2025-07-11T00:27:03Z</dcterms:modified>
</cp:coreProperties>
</file>